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notesMasterIdLst>
    <p:notesMasterId r:id="rId2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answer is A. Sally.
Local variables exist locally inside the function. It makes no difference that they may have the same name as module level variables.
In this case we have a:
Global first_name variable set to "Sally"
Local Variable first_name that exists only whilst say_hello() is executing set to "Mina"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Pythonistas love solving problems in one line!
Remember we can use * as an operator on a string to repeat a string. Remember:
&gt;&gt;&gt; print("Hello " * 3)
Hello Hello Hello
Also remember \n is a new line character and end="" stops print adding a \n at the end of the print statement.
&gt;&gt;&gt; print("Hello\n" * 3)
Hello
Hello
Hello
We could have gone for:
for i in range(count):
    print(f"Hello {first_name}")
But that's not as Pythonic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26</Slides>
  <Notes>26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2022-12-04T21:17:38Z</dcterms:created>
  <dcterms:modified xsi:type="dcterms:W3CDTF">2022-12-04T21:17:38Z</dcterms:modified>
</cp:coreProperties>
</file>